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Default Extension="tiff" ContentType="image/tiff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7"/>
  </p:notesMasterIdLst>
  <p:sldIdLst>
    <p:sldId id="260" r:id="rId2"/>
    <p:sldId id="259" r:id="rId3"/>
    <p:sldId id="331" r:id="rId4"/>
    <p:sldId id="334" r:id="rId5"/>
    <p:sldId id="340" r:id="rId6"/>
    <p:sldId id="332" r:id="rId7"/>
    <p:sldId id="333" r:id="rId8"/>
    <p:sldId id="335" r:id="rId9"/>
    <p:sldId id="336" r:id="rId10"/>
    <p:sldId id="337" r:id="rId11"/>
    <p:sldId id="338" r:id="rId12"/>
    <p:sldId id="341" r:id="rId13"/>
    <p:sldId id="277" r:id="rId14"/>
    <p:sldId id="348" r:id="rId15"/>
    <p:sldId id="317" r:id="rId16"/>
    <p:sldId id="342" r:id="rId17"/>
    <p:sldId id="343" r:id="rId18"/>
    <p:sldId id="345" r:id="rId19"/>
    <p:sldId id="347" r:id="rId20"/>
    <p:sldId id="346" r:id="rId21"/>
    <p:sldId id="344" r:id="rId22"/>
    <p:sldId id="318" r:id="rId23"/>
    <p:sldId id="264" r:id="rId24"/>
    <p:sldId id="265" r:id="rId25"/>
    <p:sldId id="349" r:id="rId26"/>
    <p:sldId id="268" r:id="rId27"/>
    <p:sldId id="279" r:id="rId28"/>
    <p:sldId id="280" r:id="rId29"/>
    <p:sldId id="281" r:id="rId30"/>
    <p:sldId id="267" r:id="rId31"/>
    <p:sldId id="350" r:id="rId32"/>
    <p:sldId id="354" r:id="rId33"/>
    <p:sldId id="353" r:id="rId34"/>
    <p:sldId id="352" r:id="rId35"/>
    <p:sldId id="351" r:id="rId36"/>
    <p:sldId id="355" r:id="rId37"/>
    <p:sldId id="284" r:id="rId38"/>
    <p:sldId id="285" r:id="rId39"/>
    <p:sldId id="270" r:id="rId40"/>
    <p:sldId id="358" r:id="rId41"/>
    <p:sldId id="357" r:id="rId42"/>
    <p:sldId id="356" r:id="rId43"/>
    <p:sldId id="287" r:id="rId44"/>
    <p:sldId id="282" r:id="rId45"/>
    <p:sldId id="359" r:id="rId46"/>
    <p:sldId id="360" r:id="rId47"/>
    <p:sldId id="361" r:id="rId48"/>
    <p:sldId id="362" r:id="rId49"/>
    <p:sldId id="312" r:id="rId50"/>
    <p:sldId id="309" r:id="rId51"/>
    <p:sldId id="311" r:id="rId52"/>
    <p:sldId id="310" r:id="rId53"/>
    <p:sldId id="289" r:id="rId54"/>
    <p:sldId id="294" r:id="rId55"/>
    <p:sldId id="273" r:id="rId56"/>
    <p:sldId id="314" r:id="rId57"/>
    <p:sldId id="315" r:id="rId58"/>
    <p:sldId id="363" r:id="rId59"/>
    <p:sldId id="288" r:id="rId60"/>
    <p:sldId id="274" r:id="rId61"/>
    <p:sldId id="298" r:id="rId62"/>
    <p:sldId id="299" r:id="rId63"/>
    <p:sldId id="295" r:id="rId64"/>
    <p:sldId id="300" r:id="rId65"/>
    <p:sldId id="301" r:id="rId66"/>
    <p:sldId id="302" r:id="rId67"/>
    <p:sldId id="275" r:id="rId68"/>
    <p:sldId id="297" r:id="rId69"/>
    <p:sldId id="306" r:id="rId70"/>
    <p:sldId id="323" r:id="rId71"/>
    <p:sldId id="328" r:id="rId72"/>
    <p:sldId id="325" r:id="rId73"/>
    <p:sldId id="327" r:id="rId74"/>
    <p:sldId id="324" r:id="rId75"/>
    <p:sldId id="305" r:id="rId7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 varScale="1">
        <p:scale>
          <a:sx n="116" d="100"/>
          <a:sy n="116" d="100"/>
        </p:scale>
        <p:origin x="-148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24E799B-EB91-47E7-AF39-A55BF2DAD4A4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B327C6F-AF6C-470E-9965-763B67780D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1BBB65-38DD-4199-A4C4-74E2609AF1C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BB7FAC-3C52-42F1-85D9-712088FECA2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7DF5BC-8F10-4D48-95DB-83A333ECE17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1B8FE8-AA11-4580-B3B4-E61359DDA768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F8F8A43-6E82-4CA1-A873-EDD001B6B720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3AAE0A-EF70-4F64-BD73-C3AAF54BAD90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E7415C-89F7-4730-ACBC-D4CDFBFD5C38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9AB3824-AA9C-4A91-8EC8-AD9F20784D24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30E2B90-B3B3-4408-9CB3-503BAAAE83AA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09E35F-2942-4572-9203-C1733A76F16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E1F29C-2597-4679-B626-432BAEFEA14B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416F01-485A-481D-8C60-8FB2C0493FC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9AD5F2-6379-47D8-8D45-BF9E2657DA9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0DA2707-5003-4913-B24A-CF153A24149B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C659255-C7A0-4B1F-94BB-77A63CD17B4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EA08F8-5615-4BBF-B330-BBD633D8C69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48E216-D595-4098-A62A-9FDE3F75DBB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C63AB8D-4FC8-4676-A342-74F1F1CC3714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C6EC74-3661-4831-B023-743A898EB01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009E46-5955-44E7-ADA5-B77734108C0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E56CBD7-016D-4814-A254-6E6DDFA2E6A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70ED7D-0710-40E2-8090-7BB5187DB8E9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04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2738AB-8075-4F47-B160-D4F8D6B18C4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66C3C0-234F-4348-A072-348C5E7C522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64D1653-B526-4331-B7E1-6EC3DE33A12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773491-6666-433D-9052-CCF9AABD29AB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86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700BA2-77D3-43CA-B034-C3CC4CFDF164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4E432F-1A79-4011-B652-89A2FB47CFE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4978C9-7D6A-4036-BB30-E6F9202CFEF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47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ADDD59-AFD5-45CC-9A4D-333A925DB69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68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10F091-A816-4AC0-B582-2F5CD5F262D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88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D38933-0B91-4620-88AC-D74CCF6AF85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808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8103A5-F998-4DB2-AA8F-D40CD24B508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AC86B4-DD29-4884-902C-798B70F0F0A3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849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B65263-C742-4134-8538-7289C00DCA0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870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BC2B71F-FD4B-42C9-AC75-7F18075D2B5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890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3B7E7F-40B2-4685-BA31-C1BE9AA0657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11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CC7C19-20AB-4577-891B-7C60D179797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31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89E9F0-4DCA-4F93-BF77-5287208AFB63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52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5673925-22D8-4E84-A6F6-FF22631174F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72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14D598-49D0-42C7-ACB2-7757FD36335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93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5E9D3C-F5AF-42B7-82C1-135BD1222024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13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B181E2-4570-4D7A-A572-804055D639C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34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096372-D4BF-47F4-9F9C-BFE8F89EA9A9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54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6064C0-35EA-43E0-9300-1525E5A48019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75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6D34A7-6AF2-4864-8932-0BC8CA2CA75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95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A10F1A-A77C-4850-800E-3F235518D0C0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16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16BAE05-BD08-40F3-BBC0-59B90A483B1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36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42D650-3361-4873-807B-1160958BE76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57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41285A-FC1B-4F3D-999E-6568C61CBAE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77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DD6C62F-68DC-45FB-B590-E49B8ED61328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98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FD2BFF-0CBE-4733-87A8-A69FE371E29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218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23F33D-88F1-4FD7-BEFE-542DDAAF1E0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239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BC0147C-9246-453E-9BB0-756E3BF1D820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259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60FD6B-4FEE-416F-B325-747F67D4263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280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6BC727-AB9D-4907-8907-8786EFB269DB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00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89D3D1-E728-4CDE-B3F5-7D4D4E63690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20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1585B6-A696-42DD-92B7-3085257AE9C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41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62C329-C404-4F30-B0FA-2D9A6CB8FD90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61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641D7B-8BC6-48A5-A2EB-4160C54C688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82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884996-9610-473F-B21E-6615D9FD1E1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402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0F23ECE-F2BA-4906-8BF2-3CC38EC7236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423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625CC9-C47C-4416-A3A6-5FB34914563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44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B079E3-4A3F-414E-B3A1-AA70F0E35926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46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BCDCA0-2027-4C9A-839C-3CC795D71AD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48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7BB870-2666-4965-AD06-1FA659DA137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0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FB0F4F-7AAA-4475-83B9-5A242F8FEAB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2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77AA43-F375-43F1-BD25-58030BA6BCA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4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55E18E-9A2A-4CEE-85E2-51F3D495AC69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6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FF59A7-DD2C-453E-A5E2-EA903CA1350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8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65402A-E554-4E04-8C2D-0CD17EAEB1E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607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C5AA65-AEEC-43EC-803E-795407D7330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28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628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974187-029B-4B98-87E3-2A7FFFBC16F6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48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648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D96EB3F-5BBB-4228-8BA3-AEBDF8CC8C2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669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32B5DA-5E63-4B2E-9FB4-9B64DF5E9C5B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051DA-8E16-479F-A3B7-0790F4F091D5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15478-A0AB-495A-B960-B7BFD2D530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CDA1C-F3AD-4908-9AD9-B17105CC68EE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E7DC2-2F13-4846-81AE-20C2328B18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7394A-9E89-406F-9C87-FBC8BCF5F7DF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45BB4-330A-4DC2-8E6D-5810FC3B21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1B0F4-781A-4827-A50A-3201AFFF2948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158AA-C63E-4142-98CB-D0FECB220C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47496-3DC7-494B-B413-F37F38E38EEE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597D2-FB08-45AF-BAA6-EDCE7202E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3D531-6EFF-4123-B80E-762C477C4756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25108-B697-4758-83EB-A204657AC8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5BF9B-EEC4-48FC-B440-3FAC9CC31328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3A23B-2BE0-4ADE-A248-38A24F6BB0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0A7C1-FAA8-4636-9FC3-C653D1BA8BD4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A39E6-1AF5-4135-B329-CE016640FF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DD63D-2011-4DF8-B09D-8E9ABB7E6702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A4273-22B4-4E59-82BE-3299F1DBC6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84FC3-0F0E-46D6-8EFA-D3729FF1F50F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51A5B-4916-47E3-B0F0-F098A284AF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5C711-AEEE-45E3-BD28-D8923D817978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3BDE1-DDAF-48E4-8489-22E4492CD4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F251AA-8947-45D8-92C8-30CB545EA615}" type="datetimeFigureOut">
              <a:rPr lang="en-US"/>
              <a:pPr>
                <a:defRPr/>
              </a:pPr>
              <a:t>4/30/2011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761935-719C-4E03-9B91-B33868624D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pic>
        <p:nvPicPr>
          <p:cNvPr id="6" name="Picture 5" descr="dawntown logo5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2200" y="743037"/>
            <a:ext cx="4369945" cy="4913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Very special thanks to our sponsors and collaborators</a:t>
            </a:r>
          </a:p>
          <a:p>
            <a:pPr algn="ctr"/>
            <a:endParaRPr lang="en-US" sz="3200">
              <a:latin typeface="DINOT"/>
            </a:endParaRP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 Friends of Miami Marine Stadium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 National Trust for Historic Preservation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 AIA Miami Chapter 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 Dade Heritage Trust</a:t>
            </a: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16386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pic>
        <p:nvPicPr>
          <p:cNvPr id="16387" name="Picture 5" descr="friendsofmarienstadium logo.png"/>
          <p:cNvPicPr>
            <a:picLocks noChangeAspect="1"/>
          </p:cNvPicPr>
          <p:nvPr/>
        </p:nvPicPr>
        <p:blipFill>
          <a:blip r:embed="rId3"/>
          <a:srcRect l="25000" r="23334"/>
          <a:stretch>
            <a:fillRect/>
          </a:stretch>
        </p:blipFill>
        <p:spPr bwMode="auto">
          <a:xfrm>
            <a:off x="842963" y="4400550"/>
            <a:ext cx="24923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6" descr="National trust for historic preservation logo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9963" y="4400550"/>
            <a:ext cx="1227137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 descr="AIA Miami logo w-eagle-chapter-LARG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5363" y="4400550"/>
            <a:ext cx="20955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8" descr="Dade Heritage Trust Logo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5638" y="4400550"/>
            <a:ext cx="114776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495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Special Thanks</a:t>
            </a:r>
          </a:p>
          <a:p>
            <a:pPr algn="ctr"/>
            <a:endParaRPr lang="en-US" sz="3200">
              <a:latin typeface="DINOT"/>
            </a:endParaRP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John S and James L Knight Foundation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 University of Miami School of Architecture and Newman Alumni Center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 MAST Academy High School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Riviera Schools</a:t>
            </a:r>
          </a:p>
          <a:p>
            <a:pPr algn="ctr">
              <a:buFont typeface="Arial" charset="0"/>
              <a:buChar char="•"/>
            </a:pPr>
            <a:r>
              <a:rPr lang="en-US" sz="3200">
                <a:latin typeface="DINOT"/>
              </a:rPr>
              <a:t>City of Miami </a:t>
            </a: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18434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20482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pic>
        <p:nvPicPr>
          <p:cNvPr id="20483" name="Picture 5" descr="P4280300.JPG"/>
          <p:cNvPicPr>
            <a:picLocks noChangeAspect="1"/>
          </p:cNvPicPr>
          <p:nvPr/>
        </p:nvPicPr>
        <p:blipFill>
          <a:blip r:embed="rId3"/>
          <a:srcRect l="3333" t="16667" b="27779"/>
          <a:stretch>
            <a:fillRect/>
          </a:stretch>
        </p:blipFill>
        <p:spPr bwMode="auto">
          <a:xfrm>
            <a:off x="152400" y="1143000"/>
            <a:ext cx="8839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304800" y="5181600"/>
            <a:ext cx="8229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DawnTown jury (left to right): Walter Meyer, Frank Sanchis, Hilario Candela, Michele Oka Doner, Don Worth, Joachim Perez, Jorge Hernandez, Lawrence Scarpa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>“The Marine Stadium is lonely”</a:t>
            </a:r>
            <a:br>
              <a:rPr lang="en-US" sz="3200">
                <a:latin typeface="DINOT"/>
              </a:rPr>
            </a:br>
            <a:r>
              <a:rPr lang="en-US" sz="2800" i="1">
                <a:latin typeface="DINOT"/>
              </a:rPr>
              <a:t>-Hilario Candela, Architect and Designer of the Miami Marine Stadium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>To create an interesting, innovative and iconic architectural element to compliment the existing Miami Marine Stadium.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>To use the existing landscape around the Stadium and the Basin to keep the history and memory of the place active.  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>A mobile stage that could also be used to service the entire Biscayne Bay and other waterfront destinations in our city.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>A stage that would evoke a magical presence at the Miami Marine Stadium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30722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THE FLOATING STAGE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>A stage that would evoke a magical presence at the Miami Marine Stadium</a:t>
            </a:r>
          </a:p>
          <a:p>
            <a:pPr algn="ctr"/>
            <a:endParaRPr lang="en-US" sz="3200">
              <a:latin typeface="DINOT"/>
            </a:endParaRPr>
          </a:p>
          <a:p>
            <a:pPr algn="ctr"/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3200">
              <a:latin typeface="DINOT"/>
            </a:endParaRPr>
          </a:p>
        </p:txBody>
      </p:sp>
      <p:sp>
        <p:nvSpPr>
          <p:cNvPr id="32770" name="TextBox 4"/>
          <p:cNvSpPr txBox="1">
            <a:spLocks noChangeArrowheads="1"/>
          </p:cNvSpPr>
          <p:nvPr/>
        </p:nvSpPr>
        <p:spPr bwMode="auto">
          <a:xfrm>
            <a:off x="381000" y="3200400"/>
            <a:ext cx="8305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“Lets find magic first, then make it work”</a:t>
            </a:r>
            <a:br>
              <a:rPr lang="en-US" sz="2800">
                <a:latin typeface="DINOT"/>
              </a:rPr>
            </a:br>
            <a:r>
              <a:rPr lang="en-US" sz="2800">
                <a:latin typeface="DINOT"/>
              </a:rPr>
              <a:t>-</a:t>
            </a:r>
            <a:r>
              <a:rPr lang="en-US" sz="2800" i="1">
                <a:latin typeface="DINOT"/>
              </a:rPr>
              <a:t>Michele Oka Doner, Internationally Acclaimed Artist and Floating Stage Juror.</a:t>
            </a:r>
          </a:p>
        </p:txBody>
      </p:sp>
      <p:sp>
        <p:nvSpPr>
          <p:cNvPr id="32771" name="TextBox 5"/>
          <p:cNvSpPr txBox="1">
            <a:spLocks noChangeArrowheads="1"/>
          </p:cNvSpPr>
          <p:nvPr/>
        </p:nvSpPr>
        <p:spPr bwMode="auto">
          <a:xfrm>
            <a:off x="609600" y="62484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4"/>
          <p:cNvSpPr txBox="1">
            <a:spLocks noChangeArrowheads="1"/>
          </p:cNvSpPr>
          <p:nvPr/>
        </p:nvSpPr>
        <p:spPr bwMode="auto">
          <a:xfrm>
            <a:off x="381000" y="762000"/>
            <a:ext cx="8305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“The Marine Stadium is lonely”</a:t>
            </a:r>
            <a:br>
              <a:rPr lang="en-US" sz="2800">
                <a:latin typeface="DINOT"/>
              </a:rPr>
            </a:br>
            <a:r>
              <a:rPr lang="en-US" sz="2800">
                <a:latin typeface="DINOT"/>
              </a:rPr>
              <a:t>-</a:t>
            </a:r>
            <a:r>
              <a:rPr lang="en-US" sz="2800" i="1">
                <a:latin typeface="DINOT"/>
              </a:rPr>
              <a:t>Hilario Candela, Architect and Designer of the Miami Marine Stadium</a:t>
            </a:r>
          </a:p>
        </p:txBody>
      </p:sp>
      <p:sp>
        <p:nvSpPr>
          <p:cNvPr id="34818" name="TextBox 5"/>
          <p:cNvSpPr txBox="1">
            <a:spLocks noChangeArrowheads="1"/>
          </p:cNvSpPr>
          <p:nvPr/>
        </p:nvSpPr>
        <p:spPr bwMode="auto">
          <a:xfrm>
            <a:off x="609600" y="62484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Box 4"/>
          <p:cNvSpPr txBox="1">
            <a:spLocks noChangeArrowheads="1"/>
          </p:cNvSpPr>
          <p:nvPr/>
        </p:nvSpPr>
        <p:spPr bwMode="auto">
          <a:xfrm>
            <a:off x="381000" y="762000"/>
            <a:ext cx="8305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“The Marine Stadium is lonely”</a:t>
            </a:r>
            <a:br>
              <a:rPr lang="en-US" sz="2800">
                <a:latin typeface="DINOT"/>
              </a:rPr>
            </a:br>
            <a:r>
              <a:rPr lang="en-US" sz="2800">
                <a:latin typeface="DINOT"/>
              </a:rPr>
              <a:t>-</a:t>
            </a:r>
            <a:r>
              <a:rPr lang="en-US" sz="2800" i="1">
                <a:latin typeface="DINOT"/>
              </a:rPr>
              <a:t>Hilario Candela, Architect and Designer of the Miami Marine Stadium</a:t>
            </a:r>
          </a:p>
        </p:txBody>
      </p:sp>
      <p:sp>
        <p:nvSpPr>
          <p:cNvPr id="36866" name="TextBox 5"/>
          <p:cNvSpPr txBox="1">
            <a:spLocks noChangeArrowheads="1"/>
          </p:cNvSpPr>
          <p:nvPr/>
        </p:nvSpPr>
        <p:spPr bwMode="auto">
          <a:xfrm>
            <a:off x="609600" y="62484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533400" y="3352800"/>
            <a:ext cx="8305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“Your stadium is a sleeping beauty, and I’m going to look for its prince.”</a:t>
            </a:r>
            <a:br>
              <a:rPr lang="en-US" sz="2800">
                <a:latin typeface="DINOT"/>
              </a:rPr>
            </a:br>
            <a:r>
              <a:rPr lang="en-US" sz="2800">
                <a:latin typeface="DINOT"/>
              </a:rPr>
              <a:t>-</a:t>
            </a:r>
            <a:r>
              <a:rPr lang="en-US" sz="2800" i="1">
                <a:latin typeface="DINOT"/>
              </a:rPr>
              <a:t>Michele Oka Doner, Internationally Acclaimed Artist and Floating Stage Juror.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3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38914" name="TextBox 2"/>
          <p:cNvSpPr txBox="1">
            <a:spLocks noChangeArrowheads="1"/>
          </p:cNvSpPr>
          <p:nvPr/>
        </p:nvSpPr>
        <p:spPr bwMode="auto">
          <a:xfrm>
            <a:off x="533400" y="685800"/>
            <a:ext cx="79248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5</a:t>
            </a:r>
            <a:r>
              <a:rPr lang="en-US" sz="3200" baseline="30000">
                <a:latin typeface="DINOT"/>
              </a:rPr>
              <a:t>th</a:t>
            </a:r>
            <a:r>
              <a:rPr lang="en-US" sz="3200">
                <a:latin typeface="DINOT"/>
              </a:rPr>
              <a:t> Place</a:t>
            </a:r>
            <a:br>
              <a:rPr lang="en-US" sz="3200">
                <a:latin typeface="DINOT"/>
              </a:rPr>
            </a:br>
            <a:r>
              <a:rPr lang="en-US">
                <a:latin typeface="DINOT"/>
              </a:rPr>
              <a:t>Toronto, Canada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Shamir  Panchal + Chris Carrasquilla  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Team: Roco. Co. </a:t>
            </a:r>
            <a:br>
              <a:rPr lang="en-US">
                <a:latin typeface="DINOT"/>
              </a:rPr>
            </a:br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2400">
              <a:latin typeface="DINOT-Ligh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2286000"/>
            <a:ext cx="7620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atin typeface="+mj-lt"/>
                <a:ea typeface="Cambria Math" pitchFamily="18" charset="0"/>
                <a:cs typeface="+mn-cs"/>
              </a:rPr>
              <a:t>HULL? SAIL? WHIRLWIND?</a:t>
            </a:r>
            <a:endParaRPr lang="en-US" sz="5400" dirty="0">
              <a:latin typeface="+mj-lt"/>
              <a:ea typeface="Cambria Math" pitchFamily="18" charset="0"/>
              <a:cs typeface="+mn-cs"/>
            </a:endParaRP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3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40962" name="TextBox 2"/>
          <p:cNvSpPr txBox="1">
            <a:spLocks noChangeArrowheads="1"/>
          </p:cNvSpPr>
          <p:nvPr/>
        </p:nvSpPr>
        <p:spPr bwMode="auto">
          <a:xfrm>
            <a:off x="533400" y="685800"/>
            <a:ext cx="79248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5</a:t>
            </a:r>
            <a:r>
              <a:rPr lang="en-US" sz="3200" baseline="30000">
                <a:latin typeface="DINOT"/>
              </a:rPr>
              <a:t>th</a:t>
            </a:r>
            <a:r>
              <a:rPr lang="en-US" sz="3200">
                <a:latin typeface="DINOT"/>
              </a:rPr>
              <a:t> Place</a:t>
            </a:r>
            <a:br>
              <a:rPr lang="en-US" sz="3200">
                <a:latin typeface="DINOT"/>
              </a:rPr>
            </a:br>
            <a:r>
              <a:rPr lang="en-US">
                <a:latin typeface="DINOT"/>
              </a:rPr>
              <a:t>Toronto, Canada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Shamir  Panchal + Chris Carrasquilla  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Team: Roco. Co. </a:t>
            </a:r>
            <a:br>
              <a:rPr lang="en-US">
                <a:latin typeface="DINOT"/>
              </a:rPr>
            </a:br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2400">
              <a:latin typeface="DINOT-Light"/>
            </a:endParaRP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5th place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9038" y="1174750"/>
            <a:ext cx="6765925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3" descr="5th place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9038" y="1649413"/>
            <a:ext cx="6765925" cy="355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3" descr="5th place 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1638" y="0"/>
            <a:ext cx="5800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 descr="5th place 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73313"/>
            <a:ext cx="9144000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3" descr="5th place 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9250"/>
            <a:ext cx="9144000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3" descr="5th place 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87450"/>
            <a:ext cx="9144000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3" descr="5th place 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03263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3" descr="5th place 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82688"/>
            <a:ext cx="9144000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 descr="5th place 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09675"/>
            <a:ext cx="914400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3" descr="5th place 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09650"/>
            <a:ext cx="91440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extBox 3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63490" name="TextBox 2"/>
          <p:cNvSpPr txBox="1">
            <a:spLocks noChangeArrowheads="1"/>
          </p:cNvSpPr>
          <p:nvPr/>
        </p:nvSpPr>
        <p:spPr bwMode="auto">
          <a:xfrm>
            <a:off x="533400" y="685800"/>
            <a:ext cx="79248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4</a:t>
            </a:r>
            <a:r>
              <a:rPr lang="en-US" sz="3200" baseline="30000">
                <a:latin typeface="DINOT"/>
              </a:rPr>
              <a:t>th</a:t>
            </a:r>
            <a:r>
              <a:rPr lang="en-US" sz="3200">
                <a:latin typeface="DINOT"/>
              </a:rPr>
              <a:t> Place</a:t>
            </a:r>
            <a:br>
              <a:rPr lang="en-US" sz="3200">
                <a:latin typeface="DINOT"/>
              </a:rPr>
            </a:br>
            <a:r>
              <a:rPr lang="en-US">
                <a:latin typeface="DINOT"/>
              </a:rPr>
              <a:t>Wroclaw, Poland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  </a:t>
            </a:r>
            <a:r>
              <a:rPr lang="pl-PL">
                <a:latin typeface="Calibri" pitchFamily="34" charset="0"/>
              </a:rPr>
              <a:t>Wojciech Motylski</a:t>
            </a:r>
            <a:r>
              <a:rPr lang="en-US">
                <a:latin typeface="Calibri" pitchFamily="34" charset="0"/>
              </a:rPr>
              <a:t>,   </a:t>
            </a:r>
            <a:r>
              <a:rPr lang="pl-PL">
                <a:latin typeface="Calibri" pitchFamily="34" charset="0"/>
              </a:rPr>
              <a:t>Marcin Husarz</a:t>
            </a:r>
            <a:r>
              <a:rPr lang="en-US">
                <a:latin typeface="Calibri" pitchFamily="34" charset="0"/>
              </a:rPr>
              <a:t>,   </a:t>
            </a:r>
            <a:r>
              <a:rPr lang="pl-PL">
                <a:latin typeface="Calibri" pitchFamily="34" charset="0"/>
              </a:rPr>
              <a:t> Jan Jerzmański </a:t>
            </a:r>
            <a:r>
              <a:rPr lang="en-US">
                <a:latin typeface="DINOT"/>
              </a:rPr>
              <a:t/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Team: SCOLIOSIS </a:t>
            </a:r>
            <a:br>
              <a:rPr lang="en-US">
                <a:latin typeface="DINOT"/>
              </a:rPr>
            </a:br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2400">
              <a:latin typeface="DINOT-Ligh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2286000"/>
            <a:ext cx="7620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 err="1">
                <a:latin typeface="Bauhaus 93" pitchFamily="82" charset="0"/>
                <a:ea typeface="Cambria Math" pitchFamily="18" charset="0"/>
                <a:cs typeface="+mn-cs"/>
              </a:rPr>
              <a:t>miami</a:t>
            </a:r>
            <a:r>
              <a:rPr lang="en-US" sz="5400" dirty="0">
                <a:latin typeface="+mj-lt"/>
                <a:ea typeface="Cambria Math" pitchFamily="18" charset="0"/>
                <a:cs typeface="+mn-cs"/>
              </a:rPr>
              <a:t> </a:t>
            </a:r>
            <a:r>
              <a:rPr lang="en-US" sz="5400" dirty="0" err="1">
                <a:latin typeface="RomanS" pitchFamily="2" charset="0"/>
                <a:ea typeface="Cambria Math" pitchFamily="18" charset="0"/>
                <a:cs typeface="RomanS" pitchFamily="2" charset="0"/>
              </a:rPr>
              <a:t>floatingstage</a:t>
            </a:r>
            <a:endParaRPr lang="en-US" sz="5400" dirty="0">
              <a:latin typeface="RomanS" pitchFamily="2" charset="0"/>
              <a:ea typeface="Cambria Math" pitchFamily="18" charset="0"/>
              <a:cs typeface="RomanS" pitchFamily="2" charset="0"/>
            </a:endParaRP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4" descr="4th place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8" y="723900"/>
            <a:ext cx="8848725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3" descr="4th place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188" y="1223963"/>
            <a:ext cx="5381625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4" descr="4th place 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228725"/>
            <a:ext cx="64008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3" descr="4th place 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75" y="1747838"/>
            <a:ext cx="6572250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4" descr="4th place 5.jpg"/>
          <p:cNvPicPr>
            <a:picLocks noChangeAspect="1"/>
          </p:cNvPicPr>
          <p:nvPr/>
        </p:nvPicPr>
        <p:blipFill>
          <a:blip r:embed="rId3"/>
          <a:srcRect l="53392"/>
          <a:stretch>
            <a:fillRect/>
          </a:stretch>
        </p:blipFill>
        <p:spPr bwMode="auto">
          <a:xfrm>
            <a:off x="0" y="762000"/>
            <a:ext cx="9144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5" descr="4th place 6.jpg"/>
          <p:cNvPicPr>
            <a:picLocks noChangeAspect="1"/>
          </p:cNvPicPr>
          <p:nvPr/>
        </p:nvPicPr>
        <p:blipFill>
          <a:blip r:embed="rId4"/>
          <a:srcRect r="60834"/>
          <a:stretch>
            <a:fillRect/>
          </a:stretch>
        </p:blipFill>
        <p:spPr bwMode="auto">
          <a:xfrm>
            <a:off x="0" y="2928938"/>
            <a:ext cx="9159875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 descr="4th place 9.jpg"/>
          <p:cNvPicPr>
            <a:picLocks noChangeAspect="1"/>
          </p:cNvPicPr>
          <p:nvPr/>
        </p:nvPicPr>
        <p:blipFill>
          <a:blip r:embed="rId3"/>
          <a:srcRect t="2849"/>
          <a:stretch>
            <a:fillRect/>
          </a:stretch>
        </p:blipFill>
        <p:spPr bwMode="auto">
          <a:xfrm>
            <a:off x="766763" y="1143000"/>
            <a:ext cx="7610475" cy="471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2" descr="4th place 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38225"/>
            <a:ext cx="914400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2" descr="4th place 7.jpg"/>
          <p:cNvPicPr>
            <a:picLocks noChangeAspect="1"/>
          </p:cNvPicPr>
          <p:nvPr/>
        </p:nvPicPr>
        <p:blipFill>
          <a:blip r:embed="rId3"/>
          <a:srcRect b="3648"/>
          <a:stretch>
            <a:fillRect/>
          </a:stretch>
        </p:blipFill>
        <p:spPr bwMode="auto">
          <a:xfrm>
            <a:off x="685800" y="1209675"/>
            <a:ext cx="7772400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4th place 8.jpg"/>
          <p:cNvPicPr>
            <a:picLocks noChangeAspect="1"/>
          </p:cNvPicPr>
          <p:nvPr/>
        </p:nvPicPr>
        <p:blipFill>
          <a:blip r:embed="rId3"/>
          <a:srcRect l="2940" t="5379"/>
          <a:stretch>
            <a:fillRect/>
          </a:stretch>
        </p:blipFill>
        <p:spPr bwMode="auto">
          <a:xfrm>
            <a:off x="914400" y="1295400"/>
            <a:ext cx="75438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 descr="4th place 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763" y="0"/>
            <a:ext cx="8118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extBox 3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86018" name="TextBox 2"/>
          <p:cNvSpPr txBox="1">
            <a:spLocks noChangeArrowheads="1"/>
          </p:cNvSpPr>
          <p:nvPr/>
        </p:nvSpPr>
        <p:spPr bwMode="auto">
          <a:xfrm>
            <a:off x="533400" y="685800"/>
            <a:ext cx="79248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3</a:t>
            </a:r>
            <a:r>
              <a:rPr lang="en-US" sz="3200" baseline="30000">
                <a:latin typeface="DINOT"/>
              </a:rPr>
              <a:t>rd</a:t>
            </a:r>
            <a:r>
              <a:rPr lang="en-US" sz="3200">
                <a:latin typeface="DINOT"/>
              </a:rPr>
              <a:t> Place</a:t>
            </a:r>
            <a:br>
              <a:rPr lang="en-US" sz="3200">
                <a:latin typeface="DINOT"/>
              </a:rPr>
            </a:br>
            <a:r>
              <a:rPr lang="en-US">
                <a:latin typeface="DINOT"/>
              </a:rPr>
              <a:t>Coral Gables, Florida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  </a:t>
            </a:r>
            <a:r>
              <a:rPr lang="en-US">
                <a:latin typeface="Calibri" pitchFamily="34" charset="0"/>
              </a:rPr>
              <a:t>Igor Reyes</a:t>
            </a:r>
            <a:r>
              <a:rPr lang="en-US">
                <a:latin typeface="DINOT"/>
              </a:rPr>
              <a:t/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Team: NBWW</a:t>
            </a:r>
            <a:br>
              <a:rPr lang="en-US">
                <a:latin typeface="DINOT"/>
              </a:rPr>
            </a:br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2400">
              <a:latin typeface="DINOT-Light"/>
            </a:endParaRPr>
          </a:p>
        </p:txBody>
      </p:sp>
      <p:sp>
        <p:nvSpPr>
          <p:cNvPr id="86019" name="TextBox 5"/>
          <p:cNvSpPr txBox="1">
            <a:spLocks noChangeArrowheads="1"/>
          </p:cNvSpPr>
          <p:nvPr/>
        </p:nvSpPr>
        <p:spPr bwMode="auto">
          <a:xfrm>
            <a:off x="762000" y="2514600"/>
            <a:ext cx="76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5400">
                <a:latin typeface="Swis721 BdOul BT"/>
              </a:rPr>
              <a:t>THE WATERBOX</a:t>
            </a:r>
            <a:endParaRPr lang="en-US" sz="5400">
              <a:latin typeface="Swis721 BdOul BT"/>
              <a:ea typeface="Cambria Math" pitchFamily="18" charset="0"/>
              <a:cs typeface="RomanS"/>
            </a:endParaRP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Picture 5" descr="3rd place 1.jpg"/>
          <p:cNvPicPr>
            <a:picLocks noChangeAspect="1"/>
          </p:cNvPicPr>
          <p:nvPr/>
        </p:nvPicPr>
        <p:blipFill>
          <a:blip r:embed="rId3"/>
          <a:srcRect l="3999"/>
          <a:stretch>
            <a:fillRect/>
          </a:stretch>
        </p:blipFill>
        <p:spPr bwMode="auto">
          <a:xfrm>
            <a:off x="457200" y="457200"/>
            <a:ext cx="8269288" cy="59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6" descr="3rd place 2.jpg"/>
          <p:cNvPicPr>
            <a:picLocks noChangeAspect="1"/>
          </p:cNvPicPr>
          <p:nvPr/>
        </p:nvPicPr>
        <p:blipFill>
          <a:blip r:embed="rId3"/>
          <a:srcRect l="2229" t="1389"/>
          <a:stretch>
            <a:fillRect/>
          </a:stretch>
        </p:blipFill>
        <p:spPr bwMode="auto">
          <a:xfrm>
            <a:off x="341313" y="685800"/>
            <a:ext cx="8421687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3" descr="3rd place 5.jpg"/>
          <p:cNvPicPr>
            <a:picLocks noChangeAspect="1"/>
          </p:cNvPicPr>
          <p:nvPr/>
        </p:nvPicPr>
        <p:blipFill>
          <a:blip r:embed="rId3"/>
          <a:srcRect r="3333"/>
          <a:stretch>
            <a:fillRect/>
          </a:stretch>
        </p:blipFill>
        <p:spPr bwMode="auto">
          <a:xfrm>
            <a:off x="152400" y="730250"/>
            <a:ext cx="88392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1" descr="3rd place 4.jpg"/>
          <p:cNvPicPr>
            <a:picLocks noChangeAspect="1"/>
          </p:cNvPicPr>
          <p:nvPr/>
        </p:nvPicPr>
        <p:blipFill>
          <a:blip r:embed="rId3"/>
          <a:srcRect l="1666" t="1073" r="2499"/>
          <a:stretch>
            <a:fillRect/>
          </a:stretch>
        </p:blipFill>
        <p:spPr bwMode="auto">
          <a:xfrm>
            <a:off x="152400" y="457200"/>
            <a:ext cx="8763000" cy="600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Picture 1" descr="3rd place 6.jpg"/>
          <p:cNvPicPr>
            <a:picLocks noChangeAspect="1"/>
          </p:cNvPicPr>
          <p:nvPr/>
        </p:nvPicPr>
        <p:blipFill>
          <a:blip r:embed="rId3"/>
          <a:srcRect l="2251" t="1666" r="1114" b="3333"/>
          <a:stretch>
            <a:fillRect/>
          </a:stretch>
        </p:blipFill>
        <p:spPr bwMode="auto">
          <a:xfrm>
            <a:off x="1371600" y="1219200"/>
            <a:ext cx="6477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Picture 1" descr="3rd place 11.jpg"/>
          <p:cNvPicPr>
            <a:picLocks noChangeAspect="1"/>
          </p:cNvPicPr>
          <p:nvPr/>
        </p:nvPicPr>
        <p:blipFill>
          <a:blip r:embed="rId3"/>
          <a:srcRect l="1176" t="2264"/>
          <a:stretch>
            <a:fillRect/>
          </a:stretch>
        </p:blipFill>
        <p:spPr bwMode="auto">
          <a:xfrm>
            <a:off x="1371600" y="381000"/>
            <a:ext cx="6397625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6" name="Picture 2" descr="3rd place 10.jpg"/>
          <p:cNvPicPr>
            <a:picLocks noChangeAspect="1"/>
          </p:cNvPicPr>
          <p:nvPr/>
        </p:nvPicPr>
        <p:blipFill>
          <a:blip r:embed="rId4"/>
          <a:srcRect l="2499" t="3607" r="2499" b="5074"/>
          <a:stretch>
            <a:fillRect/>
          </a:stretch>
        </p:blipFill>
        <p:spPr bwMode="auto">
          <a:xfrm>
            <a:off x="228600" y="3962400"/>
            <a:ext cx="8686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4" descr="3rd place 9.jpg"/>
          <p:cNvPicPr>
            <a:picLocks noChangeAspect="1"/>
          </p:cNvPicPr>
          <p:nvPr/>
        </p:nvPicPr>
        <p:blipFill>
          <a:blip r:embed="rId3"/>
          <a:srcRect l="1666" b="4175"/>
          <a:stretch>
            <a:fillRect/>
          </a:stretch>
        </p:blipFill>
        <p:spPr bwMode="auto">
          <a:xfrm>
            <a:off x="76200" y="914400"/>
            <a:ext cx="89916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3" descr="3rd place 8.jpg"/>
          <p:cNvPicPr>
            <a:picLocks noChangeAspect="1"/>
          </p:cNvPicPr>
          <p:nvPr/>
        </p:nvPicPr>
        <p:blipFill>
          <a:blip r:embed="rId3"/>
          <a:srcRect l="1666" b="3735"/>
          <a:stretch>
            <a:fillRect/>
          </a:stretch>
        </p:blipFill>
        <p:spPr bwMode="auto">
          <a:xfrm>
            <a:off x="76200" y="958850"/>
            <a:ext cx="8991600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extBox 3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104450" name="TextBox 2"/>
          <p:cNvSpPr txBox="1">
            <a:spLocks noChangeArrowheads="1"/>
          </p:cNvSpPr>
          <p:nvPr/>
        </p:nvSpPr>
        <p:spPr bwMode="auto">
          <a:xfrm>
            <a:off x="533400" y="685800"/>
            <a:ext cx="79248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2</a:t>
            </a:r>
            <a:r>
              <a:rPr lang="en-US" sz="3200" baseline="30000">
                <a:latin typeface="DINOT"/>
              </a:rPr>
              <a:t>nd</a:t>
            </a:r>
            <a:r>
              <a:rPr lang="en-US" sz="3200">
                <a:latin typeface="DINOT"/>
              </a:rPr>
              <a:t>  Place</a:t>
            </a:r>
            <a:br>
              <a:rPr lang="en-US" sz="3200">
                <a:latin typeface="DINOT"/>
              </a:rPr>
            </a:br>
            <a:r>
              <a:rPr lang="en-US">
                <a:latin typeface="DINOT"/>
              </a:rPr>
              <a:t>New York City, NY / Toronto, Canada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  </a:t>
            </a:r>
            <a:r>
              <a:rPr lang="en-US">
                <a:latin typeface="Calibri" pitchFamily="34" charset="0"/>
              </a:rPr>
              <a:t>Eric Tan + Leon Lai </a:t>
            </a:r>
            <a:r>
              <a:rPr lang="en-US">
                <a:latin typeface="DINOT"/>
              </a:rPr>
              <a:t/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Team: Atelier TL</a:t>
            </a:r>
            <a:br>
              <a:rPr lang="en-US">
                <a:latin typeface="DINOT"/>
              </a:rPr>
            </a:br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2400">
              <a:latin typeface="DINOT-Light"/>
            </a:endParaRPr>
          </a:p>
        </p:txBody>
      </p:sp>
      <p:sp>
        <p:nvSpPr>
          <p:cNvPr id="104451" name="TextBox 5"/>
          <p:cNvSpPr txBox="1">
            <a:spLocks noChangeArrowheads="1"/>
          </p:cNvSpPr>
          <p:nvPr/>
        </p:nvSpPr>
        <p:spPr bwMode="auto">
          <a:xfrm>
            <a:off x="762000" y="2514600"/>
            <a:ext cx="76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5400">
                <a:latin typeface="Arial Black" pitchFamily="34" charset="0"/>
              </a:rPr>
              <a:t>INFLATABLE</a:t>
            </a:r>
            <a:endParaRPr lang="en-US" sz="5400">
              <a:latin typeface="Arial Black" pitchFamily="34" charset="0"/>
              <a:ea typeface="Cambria Math" pitchFamily="18" charset="0"/>
              <a:cs typeface="RomanS"/>
            </a:endParaRP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Picture 3" descr="2nd place 1.jpg"/>
          <p:cNvPicPr>
            <a:picLocks noChangeAspect="1"/>
          </p:cNvPicPr>
          <p:nvPr/>
        </p:nvPicPr>
        <p:blipFill>
          <a:blip r:embed="rId3"/>
          <a:srcRect r="3030"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3" descr="2nd place 1.jpg"/>
          <p:cNvPicPr>
            <a:picLocks noChangeAspect="1"/>
          </p:cNvPicPr>
          <p:nvPr/>
        </p:nvPicPr>
        <p:blipFill>
          <a:blip r:embed="rId3"/>
          <a:srcRect r="3030"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6" name="Picture 2" descr="2nd place 2.jpg"/>
          <p:cNvPicPr>
            <a:picLocks noChangeAspect="1"/>
          </p:cNvPicPr>
          <p:nvPr/>
        </p:nvPicPr>
        <p:blipFill>
          <a:blip r:embed="rId4"/>
          <a:srcRect r="742"/>
          <a:stretch>
            <a:fillRect/>
          </a:stretch>
        </p:blipFill>
        <p:spPr bwMode="auto">
          <a:xfrm>
            <a:off x="0" y="12192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3" descr="2nd place 1.jpg"/>
          <p:cNvPicPr>
            <a:picLocks noChangeAspect="1"/>
          </p:cNvPicPr>
          <p:nvPr/>
        </p:nvPicPr>
        <p:blipFill>
          <a:blip r:embed="rId3"/>
          <a:srcRect r="3030"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4" name="Picture 2" descr="2nd place 2.jpg"/>
          <p:cNvPicPr>
            <a:picLocks noChangeAspect="1"/>
          </p:cNvPicPr>
          <p:nvPr/>
        </p:nvPicPr>
        <p:blipFill>
          <a:blip r:embed="rId4"/>
          <a:srcRect r="742"/>
          <a:stretch>
            <a:fillRect/>
          </a:stretch>
        </p:blipFill>
        <p:spPr bwMode="auto">
          <a:xfrm>
            <a:off x="0" y="12192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5" name="Picture 4" descr="2nd place 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43200"/>
            <a:ext cx="914400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Picture 2" descr="2nd place 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88" y="457200"/>
            <a:ext cx="91043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2" descr="2nd place 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09600"/>
            <a:ext cx="8245475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7" name="Picture 3" descr="2nd place 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81000"/>
            <a:ext cx="82057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7" descr="2nd place 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8138" y="381000"/>
            <a:ext cx="8424862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Picture 3" descr="2nd place 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81000"/>
            <a:ext cx="825817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1" name="Picture 3" descr="2nd place 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3" y="533400"/>
            <a:ext cx="7983537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29" name="Picture 3" descr="2nd place 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0" name="Picture 4" descr="2nd place 1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43200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1" name="Picture 5" descr="2nd place 1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364038"/>
            <a:ext cx="9144000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Picture 3" descr="2nd place 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96938"/>
            <a:ext cx="9144000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TextBox 3"/>
          <p:cNvSpPr txBox="1">
            <a:spLocks noChangeArrowheads="1"/>
          </p:cNvSpPr>
          <p:nvPr/>
        </p:nvSpPr>
        <p:spPr bwMode="auto">
          <a:xfrm>
            <a:off x="457200" y="6096000"/>
            <a:ext cx="8305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DINOT"/>
              </a:rPr>
              <a:t>DawnTown Miami  2011:  The Floating Stage</a:t>
            </a:r>
          </a:p>
        </p:txBody>
      </p:sp>
      <p:sp>
        <p:nvSpPr>
          <p:cNvPr id="131074" name="TextBox 2"/>
          <p:cNvSpPr txBox="1">
            <a:spLocks noChangeArrowheads="1"/>
          </p:cNvSpPr>
          <p:nvPr/>
        </p:nvSpPr>
        <p:spPr bwMode="auto">
          <a:xfrm>
            <a:off x="533400" y="685800"/>
            <a:ext cx="79248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latin typeface="DINOT"/>
              </a:rPr>
              <a:t>1st Place</a:t>
            </a:r>
            <a:br>
              <a:rPr lang="en-US" sz="3200">
                <a:latin typeface="DINOT"/>
              </a:rPr>
            </a:br>
            <a:r>
              <a:rPr lang="en-US">
                <a:latin typeface="DINOT"/>
              </a:rPr>
              <a:t>Lincoln, Nebraska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Jiong Wu, Gengxin Ou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  </a:t>
            </a:r>
            <a:br>
              <a:rPr lang="en-US">
                <a:latin typeface="DINOT"/>
              </a:rPr>
            </a:br>
            <a:r>
              <a:rPr lang="en-US">
                <a:latin typeface="DINOT"/>
              </a:rPr>
              <a:t>Team: Abingo Wu Studio</a:t>
            </a:r>
            <a:br>
              <a:rPr lang="en-US">
                <a:latin typeface="DINOT"/>
              </a:rPr>
            </a:br>
            <a:r>
              <a:rPr lang="en-US" sz="3200">
                <a:latin typeface="DINOT"/>
              </a:rPr>
              <a:t/>
            </a:r>
            <a:br>
              <a:rPr lang="en-US" sz="3200">
                <a:latin typeface="DINOT"/>
              </a:rPr>
            </a:br>
            <a:endParaRPr lang="en-US" sz="2400">
              <a:latin typeface="DINOT-Light"/>
            </a:endParaRPr>
          </a:p>
        </p:txBody>
      </p:sp>
      <p:sp>
        <p:nvSpPr>
          <p:cNvPr id="131075" name="TextBox 5"/>
          <p:cNvSpPr txBox="1">
            <a:spLocks noChangeArrowheads="1"/>
          </p:cNvSpPr>
          <p:nvPr/>
        </p:nvSpPr>
        <p:spPr bwMode="auto">
          <a:xfrm>
            <a:off x="762000" y="2514600"/>
            <a:ext cx="76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5400">
                <a:latin typeface="Arial Narrow" pitchFamily="34" charset="0"/>
                <a:ea typeface="Cambria Math" pitchFamily="18" charset="0"/>
                <a:cs typeface="RomanS"/>
              </a:rPr>
              <a:t>MIAMI PEARL</a:t>
            </a: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Picture 3" descr="1st place 1.jpg"/>
          <p:cNvPicPr>
            <a:picLocks noChangeAspect="1"/>
          </p:cNvPicPr>
          <p:nvPr/>
        </p:nvPicPr>
        <p:blipFill>
          <a:blip r:embed="rId3"/>
          <a:srcRect b="2888"/>
          <a:stretch>
            <a:fillRect/>
          </a:stretch>
        </p:blipFill>
        <p:spPr bwMode="auto">
          <a:xfrm>
            <a:off x="0" y="841375"/>
            <a:ext cx="9144000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9" name="Picture 3" descr="1st place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05013"/>
            <a:ext cx="91440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7" name="Picture 3" descr="1st place 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5" name="Picture 3" descr="1st place 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63725"/>
            <a:ext cx="9144000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3" name="Picture 3" descr="1st place 5.jpg"/>
          <p:cNvPicPr>
            <a:picLocks noChangeAspect="1"/>
          </p:cNvPicPr>
          <p:nvPr/>
        </p:nvPicPr>
        <p:blipFill>
          <a:blip r:embed="rId3"/>
          <a:srcRect l="31267"/>
          <a:stretch>
            <a:fillRect/>
          </a:stretch>
        </p:blipFill>
        <p:spPr bwMode="auto">
          <a:xfrm>
            <a:off x="0" y="533400"/>
            <a:ext cx="9144000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1" name="Picture 2" descr="1st place 6.jpg"/>
          <p:cNvPicPr>
            <a:picLocks noChangeAspect="1"/>
          </p:cNvPicPr>
          <p:nvPr/>
        </p:nvPicPr>
        <p:blipFill>
          <a:blip r:embed="rId3"/>
          <a:srcRect b="68083"/>
          <a:stretch>
            <a:fillRect/>
          </a:stretch>
        </p:blipFill>
        <p:spPr bwMode="auto">
          <a:xfrm>
            <a:off x="0" y="0"/>
            <a:ext cx="518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2" name="Picture 3" descr="1st place 6.jpg"/>
          <p:cNvPicPr>
            <a:picLocks noChangeAspect="1"/>
          </p:cNvPicPr>
          <p:nvPr/>
        </p:nvPicPr>
        <p:blipFill>
          <a:blip r:embed="rId3"/>
          <a:srcRect t="30853" b="45032"/>
          <a:stretch>
            <a:fillRect/>
          </a:stretch>
        </p:blipFill>
        <p:spPr bwMode="auto">
          <a:xfrm>
            <a:off x="3962400" y="1371600"/>
            <a:ext cx="5181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9" name="Picture 2" descr="1st place 6.jpg"/>
          <p:cNvPicPr>
            <a:picLocks noChangeAspect="1"/>
          </p:cNvPicPr>
          <p:nvPr/>
        </p:nvPicPr>
        <p:blipFill>
          <a:blip r:embed="rId3"/>
          <a:srcRect t="53905" b="21980"/>
          <a:stretch>
            <a:fillRect/>
          </a:stretch>
        </p:blipFill>
        <p:spPr bwMode="auto">
          <a:xfrm>
            <a:off x="0" y="0"/>
            <a:ext cx="5181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0" name="Picture 3" descr="1st place 6.jpg"/>
          <p:cNvPicPr>
            <a:picLocks noChangeAspect="1"/>
          </p:cNvPicPr>
          <p:nvPr/>
        </p:nvPicPr>
        <p:blipFill>
          <a:blip r:embed="rId3"/>
          <a:srcRect t="77310" b="703"/>
          <a:stretch>
            <a:fillRect/>
          </a:stretch>
        </p:blipFill>
        <p:spPr bwMode="auto">
          <a:xfrm>
            <a:off x="3962400" y="0"/>
            <a:ext cx="5181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7" name="Picture 3" descr="1st place 7.jpg"/>
          <p:cNvPicPr>
            <a:picLocks noChangeAspect="1"/>
          </p:cNvPicPr>
          <p:nvPr/>
        </p:nvPicPr>
        <p:blipFill>
          <a:blip r:embed="rId3"/>
          <a:srcRect b="94444"/>
          <a:stretch>
            <a:fillRect/>
          </a:stretch>
        </p:blipFill>
        <p:spPr bwMode="auto">
          <a:xfrm>
            <a:off x="0" y="0"/>
            <a:ext cx="26638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58" name="Picture 5" descr="1st place 7.jpg"/>
          <p:cNvPicPr>
            <a:picLocks noChangeAspect="1"/>
          </p:cNvPicPr>
          <p:nvPr/>
        </p:nvPicPr>
        <p:blipFill>
          <a:blip r:embed="rId3"/>
          <a:srcRect t="4443" b="66667"/>
          <a:stretch>
            <a:fillRect/>
          </a:stretch>
        </p:blipFill>
        <p:spPr bwMode="auto">
          <a:xfrm>
            <a:off x="914400" y="685800"/>
            <a:ext cx="7273925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5" name="Picture 2" descr="1st place 7.jpg"/>
          <p:cNvPicPr>
            <a:picLocks noChangeAspect="1"/>
          </p:cNvPicPr>
          <p:nvPr/>
        </p:nvPicPr>
        <p:blipFill>
          <a:blip r:embed="rId3"/>
          <a:srcRect t="33333" b="25555"/>
          <a:stretch>
            <a:fillRect/>
          </a:stretch>
        </p:blipFill>
        <p:spPr bwMode="auto">
          <a:xfrm>
            <a:off x="1828800" y="685800"/>
            <a:ext cx="5486400" cy="580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3" name="Picture 3" descr="1st place 7.jpg"/>
          <p:cNvPicPr>
            <a:picLocks noChangeAspect="1"/>
          </p:cNvPicPr>
          <p:nvPr/>
        </p:nvPicPr>
        <p:blipFill>
          <a:blip r:embed="rId3"/>
          <a:srcRect t="73334"/>
          <a:stretch>
            <a:fillRect/>
          </a:stretch>
        </p:blipFill>
        <p:spPr bwMode="auto">
          <a:xfrm>
            <a:off x="904875" y="685800"/>
            <a:ext cx="732472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1" name="Picture 3" descr="1st place 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4250" y="0"/>
            <a:ext cx="7175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49" name="Picture 3" descr="1st place 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0438" y="762000"/>
            <a:ext cx="7192962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7" name="Picture 3" descr="1st place 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609600"/>
            <a:ext cx="7315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5" name="Picture 2" descr="1st place 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990600"/>
            <a:ext cx="765968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3" name="Picture 3" descr="1st place 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9338" y="0"/>
            <a:ext cx="7045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1" name="Picture 2" descr="1st place 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6175"/>
            <a:ext cx="9144000" cy="456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619</TotalTime>
  <Words>529</Words>
  <Application>Microsoft Office PowerPoint</Application>
  <PresentationFormat>On-screen Show (4:3)</PresentationFormat>
  <Paragraphs>158</Paragraphs>
  <Slides>75</Slides>
  <Notes>75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6" baseType="lpstr">
      <vt:lpstr>Calibri</vt:lpstr>
      <vt:lpstr>Arial</vt:lpstr>
      <vt:lpstr>DINOT</vt:lpstr>
      <vt:lpstr>DINOT-Light</vt:lpstr>
      <vt:lpstr>Bauhaus 93</vt:lpstr>
      <vt:lpstr>RomanS</vt:lpstr>
      <vt:lpstr>Cambria Math</vt:lpstr>
      <vt:lpstr>Swis721 BdOul BT</vt:lpstr>
      <vt:lpstr>Arial Black</vt:lpstr>
      <vt:lpstr>Arial Narrow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</dc:creator>
  <cp:lastModifiedBy>don</cp:lastModifiedBy>
  <cp:revision>20</cp:revision>
  <dcterms:created xsi:type="dcterms:W3CDTF">2010-11-30T22:16:41Z</dcterms:created>
  <dcterms:modified xsi:type="dcterms:W3CDTF">2011-04-30T20:59:00Z</dcterms:modified>
</cp:coreProperties>
</file>